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528B7D-B015-4DC4-A1E6-7D6801C9011F}"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0BE43-19A9-4ECF-981D-60621BE516D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528B7D-B015-4DC4-A1E6-7D6801C9011F}"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0BE43-19A9-4ECF-981D-60621BE516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528B7D-B015-4DC4-A1E6-7D6801C9011F}"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0BE43-19A9-4ECF-981D-60621BE516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528B7D-B015-4DC4-A1E6-7D6801C9011F}"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0BE43-19A9-4ECF-981D-60621BE516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528B7D-B015-4DC4-A1E6-7D6801C9011F}" type="datetimeFigureOut">
              <a:rPr lang="en-US" smtClean="0"/>
              <a:pPr/>
              <a:t>3/27/2012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70BE43-19A9-4ECF-981D-60621BE516D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528B7D-B015-4DC4-A1E6-7D6801C9011F}" type="datetimeFigureOut">
              <a:rPr lang="en-US" smtClean="0"/>
              <a:pPr/>
              <a:t>3/27/2012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70BE43-19A9-4ECF-981D-60621BE516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528B7D-B015-4DC4-A1E6-7D6801C9011F}" type="datetimeFigureOut">
              <a:rPr lang="en-US" smtClean="0"/>
              <a:pPr/>
              <a:t>3/27/2012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70BE43-19A9-4ECF-981D-60621BE516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528B7D-B015-4DC4-A1E6-7D6801C9011F}" type="datetimeFigureOut">
              <a:rPr lang="en-US" smtClean="0"/>
              <a:pPr/>
              <a:t>3/27/2012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70BE43-19A9-4ECF-981D-60621BE516D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528B7D-B015-4DC4-A1E6-7D6801C9011F}" type="datetimeFigureOut">
              <a:rPr lang="en-US" smtClean="0"/>
              <a:pPr/>
              <a:t>3/27/2012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70BE43-19A9-4ECF-981D-60621BE516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528B7D-B015-4DC4-A1E6-7D6801C9011F}" type="datetimeFigureOut">
              <a:rPr lang="en-US" smtClean="0"/>
              <a:pPr/>
              <a:t>3/27/2012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70BE43-19A9-4ECF-981D-60621BE516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528B7D-B015-4DC4-A1E6-7D6801C9011F}" type="datetimeFigureOut">
              <a:rPr lang="en-US" smtClean="0"/>
              <a:pPr/>
              <a:t>3/27/2012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70BE43-19A9-4ECF-981D-60621BE516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528B7D-B015-4DC4-A1E6-7D6801C9011F}" type="datetimeFigureOut">
              <a:rPr lang="en-US" smtClean="0"/>
              <a:pPr/>
              <a:t>3/27/2012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70BE43-19A9-4ECF-981D-60621BE516D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0.gstatic.com/images?q=tbn:ANd9GcTa3IPnO4ivTxoyht3R7iABJtwKacEe7nL137WnKVV5Sf1TBEBa"/>
          <p:cNvPicPr>
            <a:picLocks noChangeAspect="1" noChangeArrowheads="1"/>
          </p:cNvPicPr>
          <p:nvPr/>
        </p:nvPicPr>
        <p:blipFill>
          <a:blip r:embed="rId2" cstate="print"/>
          <a:srcRect/>
          <a:stretch>
            <a:fillRect/>
          </a:stretch>
        </p:blipFill>
        <p:spPr bwMode="auto">
          <a:xfrm>
            <a:off x="685800" y="0"/>
            <a:ext cx="7630732" cy="6858000"/>
          </a:xfrm>
          <a:prstGeom prst="rect">
            <a:avLst/>
          </a:prstGeom>
          <a:noFill/>
        </p:spPr>
      </p:pic>
      <p:sp>
        <p:nvSpPr>
          <p:cNvPr id="2" name="Title 1"/>
          <p:cNvSpPr>
            <a:spLocks noGrp="1"/>
          </p:cNvSpPr>
          <p:nvPr>
            <p:ph type="ctrTitle"/>
          </p:nvPr>
        </p:nvSpPr>
        <p:spPr/>
        <p:txBody>
          <a:bodyPr/>
          <a:lstStyle/>
          <a:p>
            <a:r>
              <a:rPr lang="en-US" dirty="0" smtClean="0"/>
              <a:t>Lille</a:t>
            </a:r>
            <a:endParaRPr lang="en-US" dirty="0"/>
          </a:p>
        </p:txBody>
      </p:sp>
      <p:sp>
        <p:nvSpPr>
          <p:cNvPr id="3" name="Subtitle 2"/>
          <p:cNvSpPr>
            <a:spLocks noGrp="1"/>
          </p:cNvSpPr>
          <p:nvPr>
            <p:ph type="subTitle" idx="1"/>
          </p:nvPr>
        </p:nvSpPr>
        <p:spPr/>
        <p:txBody>
          <a:bodyPr/>
          <a:lstStyle/>
          <a:p>
            <a:r>
              <a:rPr lang="en-US" dirty="0" smtClean="0">
                <a:solidFill>
                  <a:schemeClr val="tx1"/>
                </a:solidFill>
              </a:rPr>
              <a:t>Gabriel </a:t>
            </a:r>
            <a:r>
              <a:rPr lang="en-US" dirty="0" err="1" smtClean="0">
                <a:solidFill>
                  <a:schemeClr val="tx1"/>
                </a:solidFill>
              </a:rPr>
              <a:t>Sastre</a:t>
            </a:r>
            <a:endParaRPr lang="en-US" dirty="0" smtClean="0">
              <a:solidFill>
                <a:schemeClr val="tx1"/>
              </a:solidFill>
            </a:endParaRPr>
          </a:p>
          <a:p>
            <a:r>
              <a:rPr lang="en-US" dirty="0" smtClean="0">
                <a:solidFill>
                  <a:schemeClr val="tx1"/>
                </a:solidFill>
              </a:rPr>
              <a:t>French II</a:t>
            </a: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Where is it at?</a:t>
            </a:r>
            <a:endParaRPr lang="en-US" dirty="0">
              <a:solidFill>
                <a:schemeClr val="bg1"/>
              </a:solidFill>
            </a:endParaRPr>
          </a:p>
        </p:txBody>
      </p:sp>
      <p:pic>
        <p:nvPicPr>
          <p:cNvPr id="5" name="Content Placeholder 4" descr="BRAD03_carte.gif"/>
          <p:cNvPicPr>
            <a:picLocks noGrp="1" noChangeAspect="1"/>
          </p:cNvPicPr>
          <p:nvPr>
            <p:ph idx="1"/>
          </p:nvPr>
        </p:nvPicPr>
        <p:blipFill>
          <a:blip r:embed="rId2" cstate="print"/>
          <a:stretch>
            <a:fillRect/>
          </a:stretch>
        </p:blipFill>
        <p:spPr>
          <a:xfrm>
            <a:off x="990600" y="1445477"/>
            <a:ext cx="6553200" cy="5412523"/>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The History of Lille</a:t>
            </a:r>
            <a:endParaRPr lang="en-US" dirty="0">
              <a:solidFill>
                <a:schemeClr val="bg1"/>
              </a:solidFill>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solidFill>
                  <a:schemeClr val="bg1"/>
                </a:solidFill>
              </a:rPr>
              <a:t>Lille was founded by two men named </a:t>
            </a:r>
            <a:r>
              <a:rPr lang="en-US" dirty="0" err="1" smtClean="0">
                <a:solidFill>
                  <a:schemeClr val="bg1"/>
                </a:solidFill>
              </a:rPr>
              <a:t>Lyderic</a:t>
            </a:r>
            <a:r>
              <a:rPr lang="en-US" dirty="0">
                <a:solidFill>
                  <a:schemeClr val="bg1"/>
                </a:solidFill>
              </a:rPr>
              <a:t> </a:t>
            </a:r>
            <a:r>
              <a:rPr lang="en-US" dirty="0" smtClean="0">
                <a:solidFill>
                  <a:schemeClr val="bg1"/>
                </a:solidFill>
              </a:rPr>
              <a:t>and </a:t>
            </a:r>
            <a:r>
              <a:rPr lang="en-US" dirty="0" err="1" smtClean="0">
                <a:solidFill>
                  <a:schemeClr val="bg1"/>
                </a:solidFill>
              </a:rPr>
              <a:t>Phineart</a:t>
            </a:r>
            <a:r>
              <a:rPr lang="en-US" dirty="0" smtClean="0">
                <a:solidFill>
                  <a:schemeClr val="bg1"/>
                </a:solidFill>
              </a:rPr>
              <a:t> in 640, coming from folklore that is. Lille first appears in the history books in 1066. Its name is derived from the Latin word </a:t>
            </a:r>
            <a:r>
              <a:rPr lang="en-US" dirty="0" err="1" smtClean="0">
                <a:solidFill>
                  <a:schemeClr val="bg1"/>
                </a:solidFill>
              </a:rPr>
              <a:t>insula</a:t>
            </a:r>
            <a:r>
              <a:rPr lang="en-US" dirty="0" smtClean="0">
                <a:solidFill>
                  <a:schemeClr val="bg1"/>
                </a:solidFill>
              </a:rPr>
              <a:t>, which means island. It was a city for trade and commerce and all its wealth came from the market. Many battles were fought over its possession as it was always wanted by various kings of France. In 1214, Philippe </a:t>
            </a:r>
            <a:r>
              <a:rPr lang="en-US" dirty="0" err="1" smtClean="0">
                <a:solidFill>
                  <a:schemeClr val="bg1"/>
                </a:solidFill>
              </a:rPr>
              <a:t>Auguste</a:t>
            </a:r>
            <a:r>
              <a:rPr lang="en-US" dirty="0" smtClean="0">
                <a:solidFill>
                  <a:schemeClr val="bg1"/>
                </a:solidFill>
              </a:rPr>
              <a:t> defeated the Count of Flanders and the German emperor Otto 5</a:t>
            </a:r>
            <a:r>
              <a:rPr lang="en-US" baseline="30000" dirty="0" smtClean="0">
                <a:solidFill>
                  <a:schemeClr val="bg1"/>
                </a:solidFill>
              </a:rPr>
              <a:t>th</a:t>
            </a:r>
            <a:r>
              <a:rPr lang="en-US" dirty="0" smtClean="0">
                <a:solidFill>
                  <a:schemeClr val="bg1"/>
                </a:solidFill>
              </a:rPr>
              <a:t> at </a:t>
            </a:r>
            <a:r>
              <a:rPr lang="en-US" dirty="0" err="1" smtClean="0">
                <a:solidFill>
                  <a:schemeClr val="bg1"/>
                </a:solidFill>
              </a:rPr>
              <a:t>Bouvines</a:t>
            </a:r>
            <a:r>
              <a:rPr lang="en-US" dirty="0" smtClean="0">
                <a:solidFill>
                  <a:schemeClr val="bg1"/>
                </a:solidFill>
              </a:rPr>
              <a:t>.</a:t>
            </a:r>
            <a:endParaRPr lang="en-US"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Lille </a:t>
            </a:r>
            <a:r>
              <a:rPr lang="en-US" dirty="0" smtClean="0">
                <a:solidFill>
                  <a:schemeClr val="bg1"/>
                </a:solidFill>
              </a:rPr>
              <a:t>Specialties </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solidFill>
                  <a:schemeClr val="bg1"/>
                </a:solidFill>
              </a:rPr>
              <a:t>Lille is a major industrial capital</a:t>
            </a:r>
            <a:r>
              <a:rPr lang="en-US" dirty="0" smtClean="0">
                <a:solidFill>
                  <a:schemeClr val="bg1"/>
                </a:solidFill>
              </a:rPr>
              <a:t>. People who live in Lille enjo</a:t>
            </a:r>
            <a:r>
              <a:rPr lang="en-US" dirty="0" smtClean="0">
                <a:solidFill>
                  <a:schemeClr val="bg1"/>
                </a:solidFill>
              </a:rPr>
              <a:t>y the variety of hundreds of different kinds of chocolate and pastries. </a:t>
            </a:r>
            <a:endParaRPr lang="en-US" dirty="0" smtClean="0">
              <a:solidFill>
                <a:schemeClr val="bg1"/>
              </a:solidFill>
            </a:endParaRPr>
          </a:p>
          <a:p>
            <a:pPr>
              <a:buNone/>
            </a:pPr>
            <a:r>
              <a:rPr lang="en-US" dirty="0" smtClean="0">
                <a:solidFill>
                  <a:schemeClr val="bg1"/>
                </a:solidFill>
              </a:rPr>
              <a:t>Lille is also famous for its many bars and pubs that serve all kinds of alcoholic and non alcoholic beverages.</a:t>
            </a:r>
            <a:endParaRPr lang="en-US" dirty="0" smtClean="0">
              <a:solidFill>
                <a:schemeClr val="bg1"/>
              </a:solidFill>
            </a:endParaRPr>
          </a:p>
          <a:p>
            <a:pPr>
              <a:buNone/>
            </a:pPr>
            <a:endParaRPr lang="en-US"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Places you must visit !</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solidFill>
                  <a:schemeClr val="bg1"/>
                </a:solidFill>
              </a:rPr>
              <a:t>Grand Place – it is a large place that has many places to shop, and also a numerous amounts of cafes. </a:t>
            </a:r>
            <a:endParaRPr lang="en-US" dirty="0" smtClean="0">
              <a:solidFill>
                <a:schemeClr val="bg1"/>
              </a:solidFill>
            </a:endParaRPr>
          </a:p>
          <a:p>
            <a:pPr>
              <a:buNone/>
            </a:pPr>
            <a:endParaRPr lang="en-US" dirty="0" smtClean="0">
              <a:solidFill>
                <a:schemeClr val="bg1"/>
              </a:solidFill>
            </a:endParaRPr>
          </a:p>
        </p:txBody>
      </p:sp>
      <p:pic>
        <p:nvPicPr>
          <p:cNvPr id="4" name="Picture 3" descr="placedugeneraldegaulelille.jpg"/>
          <p:cNvPicPr>
            <a:picLocks noChangeAspect="1"/>
          </p:cNvPicPr>
          <p:nvPr/>
        </p:nvPicPr>
        <p:blipFill>
          <a:blip r:embed="rId2" cstate="print"/>
          <a:stretch>
            <a:fillRect/>
          </a:stretch>
        </p:blipFill>
        <p:spPr>
          <a:xfrm>
            <a:off x="3657600" y="3077050"/>
            <a:ext cx="5486400" cy="37809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Places cont.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The Vieux Lille -  Many historic buildings and a popular variety of cafes and restaurants. </a:t>
            </a:r>
            <a:endParaRPr lang="en-US" dirty="0">
              <a:solidFill>
                <a:schemeClr val="bg1"/>
              </a:solidFill>
            </a:endParaRPr>
          </a:p>
        </p:txBody>
      </p:sp>
      <p:pic>
        <p:nvPicPr>
          <p:cNvPr id="4" name="Picture 3" descr="3579412-Vieux_Lille_Lille.jpg"/>
          <p:cNvPicPr>
            <a:picLocks noChangeAspect="1"/>
          </p:cNvPicPr>
          <p:nvPr/>
        </p:nvPicPr>
        <p:blipFill>
          <a:blip r:embed="rId2" cstate="print"/>
          <a:stretch>
            <a:fillRect/>
          </a:stretch>
        </p:blipFill>
        <p:spPr>
          <a:xfrm>
            <a:off x="2637322" y="2895600"/>
            <a:ext cx="6506678" cy="3962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One more</a:t>
            </a:r>
            <a:endParaRPr lang="en-US" dirty="0">
              <a:solidFill>
                <a:schemeClr val="bg1"/>
              </a:solidFill>
            </a:endParaRPr>
          </a:p>
        </p:txBody>
      </p:sp>
      <p:sp>
        <p:nvSpPr>
          <p:cNvPr id="3" name="Content Placeholder 2"/>
          <p:cNvSpPr>
            <a:spLocks noGrp="1"/>
          </p:cNvSpPr>
          <p:nvPr>
            <p:ph idx="1"/>
          </p:nvPr>
        </p:nvSpPr>
        <p:spPr/>
        <p:txBody>
          <a:bodyPr/>
          <a:lstStyle/>
          <a:p>
            <a:r>
              <a:rPr lang="en-US" dirty="0" err="1" smtClean="0">
                <a:solidFill>
                  <a:schemeClr val="bg1"/>
                </a:solidFill>
              </a:rPr>
              <a:t>Vielle</a:t>
            </a:r>
            <a:r>
              <a:rPr lang="en-US" dirty="0" smtClean="0">
                <a:solidFill>
                  <a:schemeClr val="bg1"/>
                </a:solidFill>
              </a:rPr>
              <a:t> Bourse – This was an old stock exchange. You can come here to enjoy the beautiful monuments.</a:t>
            </a:r>
          </a:p>
          <a:p>
            <a:endParaRPr lang="en-US" dirty="0">
              <a:solidFill>
                <a:schemeClr val="bg1"/>
              </a:solidFill>
            </a:endParaRPr>
          </a:p>
        </p:txBody>
      </p:sp>
      <p:pic>
        <p:nvPicPr>
          <p:cNvPr id="6" name="Picture 5" descr="3916638-Pure_Flemish_architecture_Lille.jpg"/>
          <p:cNvPicPr>
            <a:picLocks noChangeAspect="1"/>
          </p:cNvPicPr>
          <p:nvPr/>
        </p:nvPicPr>
        <p:blipFill>
          <a:blip r:embed="rId2" cstate="print"/>
          <a:stretch>
            <a:fillRect/>
          </a:stretch>
        </p:blipFill>
        <p:spPr>
          <a:xfrm>
            <a:off x="2590800" y="3238500"/>
            <a:ext cx="6553200" cy="36195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URLS</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http://</a:t>
            </a:r>
            <a:r>
              <a:rPr lang="en-US" dirty="0" smtClean="0">
                <a:solidFill>
                  <a:schemeClr val="bg1"/>
                </a:solidFill>
              </a:rPr>
              <a:t>www.virtualtourist.com/travel/Europe/France/Nord_Pas_de_Calais/Lille-106811/Things_To_Do-Lille-TG-C-1.html</a:t>
            </a:r>
          </a:p>
          <a:p>
            <a:r>
              <a:rPr lang="en-US" dirty="0" smtClean="0">
                <a:solidFill>
                  <a:schemeClr val="bg1"/>
                </a:solidFill>
              </a:rPr>
              <a:t>Francetourism.com</a:t>
            </a:r>
          </a:p>
          <a:p>
            <a:r>
              <a:rPr lang="en-US" dirty="0" smtClean="0">
                <a:solidFill>
                  <a:schemeClr val="bg1"/>
                </a:solidFill>
              </a:rPr>
              <a:t>Frenchentree.com</a:t>
            </a:r>
            <a:endParaRPr lang="en-US" dirty="0">
              <a:solidFill>
                <a:schemeClr val="bg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234</Words>
  <Application>Microsoft Office PowerPoint</Application>
  <PresentationFormat>On-screen Show (4:3)</PresentationFormat>
  <Paragraphs>19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Lille</vt:lpstr>
      <vt:lpstr>Where is it at?</vt:lpstr>
      <vt:lpstr>The History of Lille</vt:lpstr>
      <vt:lpstr>Lille Specialties </vt:lpstr>
      <vt:lpstr>Places you must visit !</vt:lpstr>
      <vt:lpstr>Places cont.</vt:lpstr>
      <vt:lpstr>One more</vt:lpstr>
      <vt:lpstr>URLS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Lille</dc:title>
  <dc:creator>Administrator</dc:creator>
  <cp:lastModifiedBy>Administrator</cp:lastModifiedBy>
  <cp:revision>11</cp:revision>
  <dcterms:created xsi:type="dcterms:W3CDTF">2012-03-23T14:42:41Z</dcterms:created>
  <dcterms:modified xsi:type="dcterms:W3CDTF">2012-03-27T15:11:35Z</dcterms:modified>
</cp:coreProperties>
</file>